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5" r:id="rId1"/>
  </p:sldMasterIdLst>
  <p:notesMasterIdLst>
    <p:notesMasterId r:id="rId25"/>
  </p:notesMasterIdLst>
  <p:sldIdLst>
    <p:sldId id="256" r:id="rId2"/>
    <p:sldId id="258" r:id="rId3"/>
    <p:sldId id="257" r:id="rId4"/>
    <p:sldId id="273" r:id="rId5"/>
    <p:sldId id="259" r:id="rId6"/>
    <p:sldId id="260" r:id="rId7"/>
    <p:sldId id="261" r:id="rId8"/>
    <p:sldId id="263" r:id="rId9"/>
    <p:sldId id="281" r:id="rId10"/>
    <p:sldId id="282" r:id="rId11"/>
    <p:sldId id="280" r:id="rId12"/>
    <p:sldId id="264" r:id="rId13"/>
    <p:sldId id="265" r:id="rId14"/>
    <p:sldId id="267" r:id="rId15"/>
    <p:sldId id="269" r:id="rId16"/>
    <p:sldId id="270" r:id="rId17"/>
    <p:sldId id="275" r:id="rId18"/>
    <p:sldId id="277" r:id="rId19"/>
    <p:sldId id="274" r:id="rId20"/>
    <p:sldId id="278" r:id="rId21"/>
    <p:sldId id="279" r:id="rId22"/>
    <p:sldId id="283" r:id="rId23"/>
    <p:sldId id="272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jpg>
</file>

<file path=ppt/media/image3.jpeg>
</file>

<file path=ppt/media/image4.jpe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หัวกระดาษ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A34CFE-9939-4A70-8A77-72ED9700FA3A}" type="datetimeFigureOut">
              <a:rPr lang="th-TH" smtClean="0"/>
              <a:t>12/07/64</a:t>
            </a:fld>
            <a:endParaRPr lang="th-TH"/>
          </a:p>
        </p:txBody>
      </p:sp>
      <p:sp>
        <p:nvSpPr>
          <p:cNvPr id="4" name="ตัวแทนรูปบนสไลด์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h-TH"/>
          </a:p>
        </p:txBody>
      </p:sp>
      <p:sp>
        <p:nvSpPr>
          <p:cNvPr id="5" name="ตัวแทนบันทึกย่อ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65A3EC-4E94-4826-981E-CF73B804184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201555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8E13E09-8D4A-4271-BEB4-45E6D151D594}" type="datetime1">
              <a:rPr lang="en-US" smtClean="0"/>
              <a:t>7/12/2021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647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รูปภาพพาโนราม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1BE62-7BAC-4AF3-87F7-00789815F099}" type="datetime1">
              <a:rPr lang="en-US" smtClean="0"/>
              <a:t>7/12/2021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641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ชื่อและคำอธิบา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4A2F4-46A5-4BF2-8808-0A86EE9AC00F}" type="datetime1">
              <a:rPr lang="en-US" smtClean="0"/>
              <a:t>7/12/2021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760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คำอ้างอิงพร้อมคำอธิบา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DBAE3-2833-40C5-901D-052910A7BDFE}" type="datetime1">
              <a:rPr lang="en-US" smtClean="0"/>
              <a:t>7/12/2021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221126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นามบัต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AC0FB-8831-4895-828A-60E734E0914F}" type="datetime1">
              <a:rPr lang="en-US" smtClean="0"/>
              <a:t>7/12/2021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6583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คอลัมน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711DC-190F-4480-BB80-BC5D84921720}" type="datetime1">
              <a:rPr lang="en-US" smtClean="0"/>
              <a:t>7/12/2021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4650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คอลัมน์รูปภาพ 3 รูป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A78B5-5EC2-4436-AEA1-7A986928C5BC}" type="datetime1">
              <a:rPr lang="en-US" smtClean="0"/>
              <a:t>7/12/2021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4628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7F7F1-8BA5-4A0E-9FFA-B9EF6AE770E2}" type="datetime1">
              <a:rPr lang="en-US" smtClean="0"/>
              <a:t>7/12/2021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7538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336C7-1011-4DD6-B774-B9F8F4EB9B9F}" type="datetime1">
              <a:rPr lang="en-US" smtClean="0"/>
              <a:t>7/12/2021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300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13A96-DFD0-486C-BC5A-12B5365AD35E}" type="datetime1">
              <a:rPr lang="en-US" smtClean="0"/>
              <a:t>7/12/2021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734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4C84-0850-4A63-9A83-07AEB019C868}" type="datetime1">
              <a:rPr lang="en-US" smtClean="0"/>
              <a:t>7/12/2021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372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0848B-CAF8-445E-8D15-D5C730334471}" type="datetime1">
              <a:rPr lang="en-US" smtClean="0"/>
              <a:t>7/12/2021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304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6C1E4-B702-4B6C-B65D-BA4905C1BDF0}" type="datetime1">
              <a:rPr lang="en-US" smtClean="0"/>
              <a:t>7/12/2021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486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0552B-3A96-4C70-9919-7D6318672C69}" type="datetime1">
              <a:rPr lang="en-US" smtClean="0"/>
              <a:t>7/12/2021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975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AA800-09B4-4C2C-9418-F3CC58FA5CCB}" type="datetime1">
              <a:rPr lang="en-US" smtClean="0"/>
              <a:t>7/12/2021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134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ABD73-8B1B-4E07-AB07-D721830E7D0A}" type="datetime1">
              <a:rPr lang="en-US" smtClean="0"/>
              <a:t>7/12/2021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014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9E730-74A5-44E2-AC4F-4EF38994D4E0}" type="datetime1">
              <a:rPr lang="en-US" smtClean="0"/>
              <a:t>7/12/2021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681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59F1E6-14F1-4111-9DAA-3CF533D009DA}" type="datetime1">
              <a:rPr lang="en-US" smtClean="0"/>
              <a:t>7/12/2021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2420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1" r:id="rId6"/>
    <p:sldLayoutId id="2147483812" r:id="rId7"/>
    <p:sldLayoutId id="2147483813" r:id="rId8"/>
    <p:sldLayoutId id="2147483814" r:id="rId9"/>
    <p:sldLayoutId id="2147483815" r:id="rId10"/>
    <p:sldLayoutId id="2147483816" r:id="rId11"/>
    <p:sldLayoutId id="2147483817" r:id="rId12"/>
    <p:sldLayoutId id="2147483818" r:id="rId13"/>
    <p:sldLayoutId id="2147483819" r:id="rId14"/>
    <p:sldLayoutId id="2147483820" r:id="rId15"/>
    <p:sldLayoutId id="2147483821" r:id="rId16"/>
    <p:sldLayoutId id="2147483822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068ACACB-DD9E-4155-84BF-8E4D43DEC1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7" name="Rectangle 26">
              <a:extLst>
                <a:ext uri="{FF2B5EF4-FFF2-40B4-BE49-F238E27FC236}">
                  <a16:creationId xmlns:a16="http://schemas.microsoft.com/office/drawing/2014/main" id="{8A7B0AF6-6256-4262-A76E-47B08EAB92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8" name="Picture 2">
              <a:extLst>
                <a:ext uri="{FF2B5EF4-FFF2-40B4-BE49-F238E27FC236}">
                  <a16:creationId xmlns:a16="http://schemas.microsoft.com/office/drawing/2014/main" id="{8034A3B1-2FBE-4771-84C6-797415E99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1" name="Picture 3" descr="เทพีเสรีภาพในนิวยอร์ก">
            <a:extLst>
              <a:ext uri="{FF2B5EF4-FFF2-40B4-BE49-F238E27FC236}">
                <a16:creationId xmlns:a16="http://schemas.microsoft.com/office/drawing/2014/main" id="{5E98F4A2-3F04-4343-82A0-E9389A729F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/>
          </a:blip>
          <a:srcRect t="9973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BF3AEE19-128A-4FF8-954B-A9724F42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31" name="Round Diagonal Corner Rectangle 7">
              <a:extLst>
                <a:ext uri="{FF2B5EF4-FFF2-40B4-BE49-F238E27FC236}">
                  <a16:creationId xmlns:a16="http://schemas.microsoft.com/office/drawing/2014/main" id="{80F57FCB-2163-4EF8-B6A7-023F6B877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7AB9C7F-4D09-4E13-BD9A-E5C14E37AF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043B40A6-216C-4409-942A-16B4141973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6F5ED6F5-BEC7-4798-943B-12105A5178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45C6ABB9-CB59-444A-9A14-96A037BC42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Freeform 37">
                <a:extLst>
                  <a:ext uri="{FF2B5EF4-FFF2-40B4-BE49-F238E27FC236}">
                    <a16:creationId xmlns:a16="http://schemas.microsoft.com/office/drawing/2014/main" id="{C5F74DA3-506A-4911-BADD-B5DADFA9C5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7" name="Freeform 35">
                <a:extLst>
                  <a:ext uri="{FF2B5EF4-FFF2-40B4-BE49-F238E27FC236}">
                    <a16:creationId xmlns:a16="http://schemas.microsoft.com/office/drawing/2014/main" id="{364BA096-7428-4C20-ABC8-CEBBC3E678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8" name="Freeform 36">
                <a:extLst>
                  <a:ext uri="{FF2B5EF4-FFF2-40B4-BE49-F238E27FC236}">
                    <a16:creationId xmlns:a16="http://schemas.microsoft.com/office/drawing/2014/main" id="{25CA3B41-F8C1-48AF-B4B0-83A0E662A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A2E4BFFC-0D72-4691-AC6F-6D446092C8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7E81AA48-AA02-4008-9B21-B1BB050424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08B8F28E-CB03-4B11-8575-F1AB3A12A3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6F2B917E-B873-4E35-8D18-F116784B50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43" name="Freeform 32">
                <a:extLst>
                  <a:ext uri="{FF2B5EF4-FFF2-40B4-BE49-F238E27FC236}">
                    <a16:creationId xmlns:a16="http://schemas.microsoft.com/office/drawing/2014/main" id="{DA0EBFF7-C330-4AEE-806E-6A2D745425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44" name="Freeform 33">
                <a:extLst>
                  <a:ext uri="{FF2B5EF4-FFF2-40B4-BE49-F238E27FC236}">
                    <a16:creationId xmlns:a16="http://schemas.microsoft.com/office/drawing/2014/main" id="{2A66CF61-D72F-4E03-B74E-4BDD67D1CA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45" name="Freeform 34">
                <a:extLst>
                  <a:ext uri="{FF2B5EF4-FFF2-40B4-BE49-F238E27FC236}">
                    <a16:creationId xmlns:a16="http://schemas.microsoft.com/office/drawing/2014/main" id="{04DE5338-105A-4EB0-8FE2-D41DC2F984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46" name="Freeform 37">
                <a:extLst>
                  <a:ext uri="{FF2B5EF4-FFF2-40B4-BE49-F238E27FC236}">
                    <a16:creationId xmlns:a16="http://schemas.microsoft.com/office/drawing/2014/main" id="{C9A1C85F-5B5B-47FA-8C0C-66F75C2741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47" name="Freeform 35">
                <a:extLst>
                  <a:ext uri="{FF2B5EF4-FFF2-40B4-BE49-F238E27FC236}">
                    <a16:creationId xmlns:a16="http://schemas.microsoft.com/office/drawing/2014/main" id="{75F79533-DD24-4E6A-83A1-9E21DF5651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48" name="Freeform 36">
                <a:extLst>
                  <a:ext uri="{FF2B5EF4-FFF2-40B4-BE49-F238E27FC236}">
                    <a16:creationId xmlns:a16="http://schemas.microsoft.com/office/drawing/2014/main" id="{376D6142-024F-4BD4-95B7-A6D05EF59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49" name="Freeform 38">
                <a:extLst>
                  <a:ext uri="{FF2B5EF4-FFF2-40B4-BE49-F238E27FC236}">
                    <a16:creationId xmlns:a16="http://schemas.microsoft.com/office/drawing/2014/main" id="{CD28FD54-698D-4BAD-92FC-289706745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50" name="Freeform 39">
                <a:extLst>
                  <a:ext uri="{FF2B5EF4-FFF2-40B4-BE49-F238E27FC236}">
                    <a16:creationId xmlns:a16="http://schemas.microsoft.com/office/drawing/2014/main" id="{47EFA16F-61E8-404C-840D-A8AE44F51F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51" name="Freeform 40">
                <a:extLst>
                  <a:ext uri="{FF2B5EF4-FFF2-40B4-BE49-F238E27FC236}">
                    <a16:creationId xmlns:a16="http://schemas.microsoft.com/office/drawing/2014/main" id="{09E4A29B-6AEB-4F87-9189-F506B278A7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52" name="Rectangle 41">
                <a:extLst>
                  <a:ext uri="{FF2B5EF4-FFF2-40B4-BE49-F238E27FC236}">
                    <a16:creationId xmlns:a16="http://schemas.microsoft.com/office/drawing/2014/main" id="{338E5AEE-F711-46EB-9890-E720C8B852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87F71ADB-95B5-4831-9EA5-A1D613B16E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Freshmen 101</a:t>
            </a:r>
            <a:endParaRPr lang="th-TH" dirty="0"/>
          </a:p>
        </p:txBody>
      </p:sp>
      <p:sp>
        <p:nvSpPr>
          <p:cNvPr id="3" name="ชื่อเรื่องรอง 2">
            <a:extLst>
              <a:ext uri="{FF2B5EF4-FFF2-40B4-BE49-F238E27FC236}">
                <a16:creationId xmlns:a16="http://schemas.microsoft.com/office/drawing/2014/main" id="{0C1E992E-FB4B-4C61-9336-98A3414DBD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/>
              <a:t>How to not mess up your first year at KMITL</a:t>
            </a:r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57767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ตัวแทนท้ายกระดาษ 3">
            <a:extLst>
              <a:ext uri="{FF2B5EF4-FFF2-40B4-BE49-F238E27FC236}">
                <a16:creationId xmlns:a16="http://schemas.microsoft.com/office/drawing/2014/main" id="{FD8894CA-D149-4AEB-925C-B10D18D40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5" name="ตัวแทนหมายเลขสไลด์ 4">
            <a:extLst>
              <a:ext uri="{FF2B5EF4-FFF2-40B4-BE49-F238E27FC236}">
                <a16:creationId xmlns:a16="http://schemas.microsoft.com/office/drawing/2014/main" id="{E14A6376-9F78-4AD2-AAD6-B18070E45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10</a:t>
            </a:fld>
            <a:endParaRPr lang="en-US" dirty="0"/>
          </a:p>
        </p:txBody>
      </p:sp>
      <p:pic>
        <p:nvPicPr>
          <p:cNvPr id="7" name="รูปภาพ 6">
            <a:extLst>
              <a:ext uri="{FF2B5EF4-FFF2-40B4-BE49-F238E27FC236}">
                <a16:creationId xmlns:a16="http://schemas.microsoft.com/office/drawing/2014/main" id="{C80D7C9B-6BF5-47F4-92A4-57123C175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1" y="1159230"/>
            <a:ext cx="10198361" cy="425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303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ตัวแทนท้ายกระดาษ 3">
            <a:extLst>
              <a:ext uri="{FF2B5EF4-FFF2-40B4-BE49-F238E27FC236}">
                <a16:creationId xmlns:a16="http://schemas.microsoft.com/office/drawing/2014/main" id="{55E7309A-4871-440E-9636-4420E5397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5" name="ตัวแทนหมายเลขสไลด์ 4">
            <a:extLst>
              <a:ext uri="{FF2B5EF4-FFF2-40B4-BE49-F238E27FC236}">
                <a16:creationId xmlns:a16="http://schemas.microsoft.com/office/drawing/2014/main" id="{B7F46CCD-E172-4073-B0D0-F50A0CDB4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11</a:t>
            </a:fld>
            <a:endParaRPr lang="en-US" dirty="0"/>
          </a:p>
        </p:txBody>
      </p:sp>
      <p:pic>
        <p:nvPicPr>
          <p:cNvPr id="7" name="รูปภาพ 6">
            <a:extLst>
              <a:ext uri="{FF2B5EF4-FFF2-40B4-BE49-F238E27FC236}">
                <a16:creationId xmlns:a16="http://schemas.microsoft.com/office/drawing/2014/main" id="{BA12D6CD-8D95-42CA-A7E1-58483EB5E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1261" y="1347477"/>
            <a:ext cx="9389478" cy="416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180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B2E35ADF-7318-440E-9711-6DAB78EBB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อุปกรณ์การเรียน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C0110FF5-BB38-474C-BD2E-09B590403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JasmineUPC" panose="02020603050405020304" pitchFamily="18" charset="-34"/>
                <a:cs typeface="JasmineUPC" panose="02020603050405020304" pitchFamily="18" charset="-34"/>
              </a:rPr>
              <a:t>Notebook/PC</a:t>
            </a:r>
            <a:endParaRPr lang="th-TH" sz="2800" dirty="0"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lvl="1"/>
            <a:r>
              <a:rPr lang="th-TH" sz="2400" dirty="0" err="1">
                <a:latin typeface="JasmineUPC" panose="02020603050405020304" pitchFamily="18" charset="-34"/>
                <a:cs typeface="JasmineUPC" panose="02020603050405020304" pitchFamily="18" charset="-34"/>
              </a:rPr>
              <a:t>สเปค</a:t>
            </a:r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กลางถึงสูง </a:t>
            </a:r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=&gt; IDE </a:t>
            </a:r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บางตัวกินทรัพยากรเยอะ</a:t>
            </a:r>
          </a:p>
          <a:p>
            <a:pPr lvl="1"/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Customer Service </a:t>
            </a:r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ดี</a:t>
            </a:r>
          </a:p>
          <a:p>
            <a:pPr lvl="1"/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มีประกัน</a:t>
            </a:r>
          </a:p>
          <a:p>
            <a:pPr lvl="1"/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น้ำหนักเบา</a:t>
            </a:r>
          </a:p>
        </p:txBody>
      </p:sp>
      <p:sp>
        <p:nvSpPr>
          <p:cNvPr id="6" name="ตัวแทนท้ายกระดาษ 5">
            <a:extLst>
              <a:ext uri="{FF2B5EF4-FFF2-40B4-BE49-F238E27FC236}">
                <a16:creationId xmlns:a16="http://schemas.microsoft.com/office/drawing/2014/main" id="{E0A9345D-B18C-414C-99D7-FB3371C50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7" name="ตัวแทนหมายเลขสไลด์ 6">
            <a:extLst>
              <a:ext uri="{FF2B5EF4-FFF2-40B4-BE49-F238E27FC236}">
                <a16:creationId xmlns:a16="http://schemas.microsoft.com/office/drawing/2014/main" id="{C9CD5E38-96B0-4A04-9A6D-EE07E5E53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12</a:t>
            </a:fld>
            <a:endParaRPr lang="en-US" dirty="0"/>
          </a:p>
        </p:txBody>
      </p:sp>
      <p:pic>
        <p:nvPicPr>
          <p:cNvPr id="8" name="รูปภาพ 7" descr="รูปภาพประกอบด้วย ข้อความ, แล็ปท็อป, ในอาคาร, อุปกรณ์อิเล็กทรอนิกส์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75BA6591-DCA3-49EA-BFBA-E0ACA7C989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732" y="1735493"/>
            <a:ext cx="4975218" cy="331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421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B2E35ADF-7318-440E-9711-6DAB78EBB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อุปกรณ์การเรียน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C0110FF5-BB38-474C-BD2E-09B590403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JasmineUPC" panose="02020603050405020304" pitchFamily="18" charset="-34"/>
                <a:cs typeface="JasmineUPC" panose="02020603050405020304" pitchFamily="18" charset="-34"/>
              </a:rPr>
              <a:t>iPad/</a:t>
            </a:r>
            <a:r>
              <a:rPr lang="th-TH" sz="2800" dirty="0">
                <a:latin typeface="JasmineUPC" panose="02020603050405020304" pitchFamily="18" charset="-34"/>
                <a:cs typeface="JasmineUPC" panose="02020603050405020304" pitchFamily="18" charset="-34"/>
              </a:rPr>
              <a:t>เมาส์ปากกา (</a:t>
            </a:r>
            <a:r>
              <a:rPr lang="en-US" sz="2800" dirty="0">
                <a:latin typeface="JasmineUPC" panose="02020603050405020304" pitchFamily="18" charset="-34"/>
                <a:cs typeface="JasmineUPC" panose="02020603050405020304" pitchFamily="18" charset="-34"/>
              </a:rPr>
              <a:t>Optional</a:t>
            </a:r>
            <a:r>
              <a:rPr lang="th-TH" sz="2800" dirty="0">
                <a:latin typeface="JasmineUPC" panose="02020603050405020304" pitchFamily="18" charset="-34"/>
                <a:cs typeface="JasmineUPC" panose="02020603050405020304" pitchFamily="18" charset="-34"/>
              </a:rPr>
              <a:t>)</a:t>
            </a:r>
          </a:p>
          <a:p>
            <a:pPr lvl="1"/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อาจารย์แจกสไลด์ทุกวิชา ส่วนใหญ่แจกก่อนเริ่มเรียน</a:t>
            </a:r>
          </a:p>
          <a:p>
            <a:pPr lvl="1"/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ประหยัดเวลาและสวยกว่าจดลงกระดาษ</a:t>
            </a:r>
          </a:p>
          <a:p>
            <a:pPr lvl="1"/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แชร์ให้เพื่อนง่าย</a:t>
            </a:r>
          </a:p>
          <a:p>
            <a:pPr lvl="1"/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iPad </a:t>
            </a:r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แนะนำ </a:t>
            </a:r>
            <a:r>
              <a:rPr lang="en-US" sz="2400" dirty="0" err="1">
                <a:latin typeface="JasmineUPC" panose="02020603050405020304" pitchFamily="18" charset="-34"/>
                <a:cs typeface="JasmineUPC" panose="02020603050405020304" pitchFamily="18" charset="-34"/>
              </a:rPr>
              <a:t>GoodNotes</a:t>
            </a:r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 =&gt; </a:t>
            </a:r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เพื่อนหลายคนใช้</a:t>
            </a:r>
          </a:p>
          <a:p>
            <a:pPr lvl="1"/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เมาส์ปากกา แนะนำ </a:t>
            </a:r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OneNote (Windows)</a:t>
            </a:r>
            <a:endParaRPr lang="th-TH" sz="2400" dirty="0"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6" name="ตัวแทนท้ายกระดาษ 5">
            <a:extLst>
              <a:ext uri="{FF2B5EF4-FFF2-40B4-BE49-F238E27FC236}">
                <a16:creationId xmlns:a16="http://schemas.microsoft.com/office/drawing/2014/main" id="{9B87B4A5-39B8-49F7-97B4-EC259F8D5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7" name="ตัวแทนหมายเลขสไลด์ 6">
            <a:extLst>
              <a:ext uri="{FF2B5EF4-FFF2-40B4-BE49-F238E27FC236}">
                <a16:creationId xmlns:a16="http://schemas.microsoft.com/office/drawing/2014/main" id="{FA9684C7-555E-48A5-A9B7-61D963151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13</a:t>
            </a:fld>
            <a:endParaRPr lang="en-US" dirty="0"/>
          </a:p>
        </p:txBody>
      </p:sp>
      <p:pic>
        <p:nvPicPr>
          <p:cNvPr id="8" name="รูปภาพ 7" descr="รูปภาพประกอบด้วย ข้อความ, จอภาพ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F1248536-5A18-4A56-935E-35305DE62D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271" y="2347434"/>
            <a:ext cx="3683259" cy="2455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156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B2E35ADF-7318-440E-9711-6DAB78EBB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อุปกรณ์การเรียน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C0110FF5-BB38-474C-BD2E-09B590403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>
                <a:latin typeface="JasmineUPC" panose="02020603050405020304" pitchFamily="18" charset="-34"/>
                <a:cs typeface="JasmineUPC" panose="02020603050405020304" pitchFamily="18" charset="-34"/>
              </a:rPr>
              <a:t>IDE/Text Editor</a:t>
            </a:r>
          </a:p>
          <a:p>
            <a:pPr lvl="1"/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C/C++ =&gt; Visual Studio</a:t>
            </a:r>
          </a:p>
          <a:p>
            <a:pPr lvl="1"/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Java =&gt; NetBeans, IntelliJ IDEA</a:t>
            </a:r>
          </a:p>
          <a:p>
            <a:pPr lvl="1"/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Python  =&gt; PyCharm</a:t>
            </a:r>
          </a:p>
          <a:p>
            <a:pPr lvl="1"/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Arduino =&gt; Arduino IDE</a:t>
            </a:r>
          </a:p>
          <a:p>
            <a:pPr lvl="1"/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ทุกอย่าง</a:t>
            </a:r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 =&gt; Visual Studio Code</a:t>
            </a:r>
          </a:p>
          <a:p>
            <a:pPr lvl="1"/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Please use Dark Mode!!!</a:t>
            </a:r>
          </a:p>
        </p:txBody>
      </p:sp>
      <p:sp>
        <p:nvSpPr>
          <p:cNvPr id="6" name="ตัวแทนท้ายกระดาษ 5">
            <a:extLst>
              <a:ext uri="{FF2B5EF4-FFF2-40B4-BE49-F238E27FC236}">
                <a16:creationId xmlns:a16="http://schemas.microsoft.com/office/drawing/2014/main" id="{FFB5E929-21A2-4297-AD85-FE431F243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7" name="ตัวแทนหมายเลขสไลด์ 6">
            <a:extLst>
              <a:ext uri="{FF2B5EF4-FFF2-40B4-BE49-F238E27FC236}">
                <a16:creationId xmlns:a16="http://schemas.microsoft.com/office/drawing/2014/main" id="{33690768-8201-4EA8-B48F-DDBAEE368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14</a:t>
            </a:fld>
            <a:endParaRPr lang="en-US" dirty="0"/>
          </a:p>
        </p:txBody>
      </p:sp>
      <p:pic>
        <p:nvPicPr>
          <p:cNvPr id="9" name="รูปภาพ 8">
            <a:extLst>
              <a:ext uri="{FF2B5EF4-FFF2-40B4-BE49-F238E27FC236}">
                <a16:creationId xmlns:a16="http://schemas.microsoft.com/office/drawing/2014/main" id="{8E0C27CA-3C3D-4AAE-BD2A-986FF760A0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7861" y="1176922"/>
            <a:ext cx="1673288" cy="1254966"/>
          </a:xfrm>
          <a:prstGeom prst="rect">
            <a:avLst/>
          </a:prstGeom>
        </p:spPr>
      </p:pic>
      <p:pic>
        <p:nvPicPr>
          <p:cNvPr id="11" name="รูปภาพ 10">
            <a:extLst>
              <a:ext uri="{FF2B5EF4-FFF2-40B4-BE49-F238E27FC236}">
                <a16:creationId xmlns:a16="http://schemas.microsoft.com/office/drawing/2014/main" id="{2FBB6AC5-14C0-4ED3-A2E9-2FE42B32F3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9854" y="1546104"/>
            <a:ext cx="2109983" cy="1136753"/>
          </a:xfrm>
          <a:prstGeom prst="rect">
            <a:avLst/>
          </a:prstGeom>
        </p:spPr>
      </p:pic>
      <p:pic>
        <p:nvPicPr>
          <p:cNvPr id="13" name="รูปภาพ 12">
            <a:extLst>
              <a:ext uri="{FF2B5EF4-FFF2-40B4-BE49-F238E27FC236}">
                <a16:creationId xmlns:a16="http://schemas.microsoft.com/office/drawing/2014/main" id="{7B9F4A3B-773A-4154-8C59-12088B143A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693" y="3060391"/>
            <a:ext cx="2616596" cy="1430406"/>
          </a:xfrm>
          <a:prstGeom prst="rect">
            <a:avLst/>
          </a:prstGeom>
        </p:spPr>
      </p:pic>
      <p:pic>
        <p:nvPicPr>
          <p:cNvPr id="15" name="รูปภาพ 14">
            <a:extLst>
              <a:ext uri="{FF2B5EF4-FFF2-40B4-BE49-F238E27FC236}">
                <a16:creationId xmlns:a16="http://schemas.microsoft.com/office/drawing/2014/main" id="{C2999DCE-592B-4A08-814B-46601922EEB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8722680" y="3739400"/>
            <a:ext cx="1350340" cy="1265944"/>
          </a:xfrm>
          <a:prstGeom prst="rect">
            <a:avLst/>
          </a:prstGeom>
        </p:spPr>
      </p:pic>
      <p:pic>
        <p:nvPicPr>
          <p:cNvPr id="17" name="รูปภาพ 16" descr="รูปภาพประกอบด้วย ข้อความ, นามบัตร, ภาพตัดปะ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541D30EC-8010-4C46-A75E-951A1A54469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316" y="4762129"/>
            <a:ext cx="1594600" cy="159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9101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B2E35ADF-7318-440E-9711-6DAB78EBB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อุปกรณ์การเรียน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C0110FF5-BB38-474C-BD2E-09B590403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>
                <a:latin typeface="JasmineUPC" panose="02020603050405020304" pitchFamily="18" charset="-34"/>
                <a:cs typeface="JasmineUPC" panose="02020603050405020304" pitchFamily="18" charset="-34"/>
              </a:rPr>
              <a:t>ซอฟต์แวร์อื่น ๆ </a:t>
            </a:r>
          </a:p>
          <a:p>
            <a:pPr lvl="1"/>
            <a:r>
              <a:rPr lang="en-US" sz="2800" dirty="0">
                <a:latin typeface="JasmineUPC" panose="02020603050405020304" pitchFamily="18" charset="-34"/>
                <a:cs typeface="JasmineUPC" panose="02020603050405020304" pitchFamily="18" charset="-34"/>
              </a:rPr>
              <a:t>Microsoft Teams, Discord, Zoom</a:t>
            </a:r>
          </a:p>
          <a:p>
            <a:pPr lvl="1"/>
            <a:r>
              <a:rPr lang="en-US" sz="2800" dirty="0">
                <a:latin typeface="JasmineUPC" panose="02020603050405020304" pitchFamily="18" charset="-34"/>
                <a:cs typeface="JasmineUPC" panose="02020603050405020304" pitchFamily="18" charset="-34"/>
              </a:rPr>
              <a:t>Microsoft Office Suite</a:t>
            </a:r>
            <a:endParaRPr lang="th-TH" sz="2800" dirty="0"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lvl="1"/>
            <a:r>
              <a:rPr lang="en-US" sz="2800" dirty="0">
                <a:latin typeface="JasmineUPC" panose="02020603050405020304" pitchFamily="18" charset="-34"/>
                <a:cs typeface="JasmineUPC" panose="02020603050405020304" pitchFamily="18" charset="-34"/>
              </a:rPr>
              <a:t>Acrobat PDF Reader</a:t>
            </a:r>
          </a:p>
          <a:p>
            <a:pPr lvl="1"/>
            <a:r>
              <a:rPr lang="en-US" sz="2800" dirty="0">
                <a:latin typeface="JasmineUPC" panose="02020603050405020304" pitchFamily="18" charset="-34"/>
                <a:cs typeface="JasmineUPC" panose="02020603050405020304" pitchFamily="18" charset="-34"/>
              </a:rPr>
              <a:t>Git</a:t>
            </a:r>
          </a:p>
          <a:p>
            <a:pPr lvl="1"/>
            <a:r>
              <a:rPr lang="en-US" sz="2800" dirty="0">
                <a:latin typeface="JasmineUPC" panose="02020603050405020304" pitchFamily="18" charset="-34"/>
                <a:cs typeface="JasmineUPC" panose="02020603050405020304" pitchFamily="18" charset="-34"/>
              </a:rPr>
              <a:t>Trello</a:t>
            </a:r>
          </a:p>
        </p:txBody>
      </p:sp>
      <p:sp>
        <p:nvSpPr>
          <p:cNvPr id="6" name="ตัวแทนท้ายกระดาษ 5">
            <a:extLst>
              <a:ext uri="{FF2B5EF4-FFF2-40B4-BE49-F238E27FC236}">
                <a16:creationId xmlns:a16="http://schemas.microsoft.com/office/drawing/2014/main" id="{C0A5CACF-81DD-4C5A-8DB1-DE9B8F2BF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7" name="ตัวแทนหมายเลขสไลด์ 6">
            <a:extLst>
              <a:ext uri="{FF2B5EF4-FFF2-40B4-BE49-F238E27FC236}">
                <a16:creationId xmlns:a16="http://schemas.microsoft.com/office/drawing/2014/main" id="{B77BA4F6-9C7B-4582-ABCE-5C0802280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2086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798F62F8-9901-45FA-8B81-B532734EE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การแบ่งเวลา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F6C38ABA-D580-4E08-B5F7-ACE96A858F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เริ่มเรียนเช้าสุด 08.45 เลิกเรียนเย็นสุด 19.30</a:t>
            </a:r>
          </a:p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ให้ความสำคัญกับงานมหาลัย โดยเฉพาะงานกลุ่ม</a:t>
            </a:r>
          </a:p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เวลาว่าง+วันหยุด</a:t>
            </a:r>
          </a:p>
          <a:p>
            <a:pPr lvl="1"/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พักผ่อน</a:t>
            </a:r>
          </a:p>
          <a:p>
            <a:pPr lvl="1"/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เรียนซ้ำเรื่องที่ไม่เข้าใจ</a:t>
            </a:r>
          </a:p>
          <a:p>
            <a:pPr lvl="1"/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เรียนเรื่องที่จะได้ใช้ต่อ ๆ ไป</a:t>
            </a:r>
          </a:p>
          <a:p>
            <a:pPr lvl="1"/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รับงานนอกมาทำ</a:t>
            </a:r>
          </a:p>
        </p:txBody>
      </p:sp>
      <p:sp>
        <p:nvSpPr>
          <p:cNvPr id="4" name="ตัวแทนท้ายกระดาษ 3">
            <a:extLst>
              <a:ext uri="{FF2B5EF4-FFF2-40B4-BE49-F238E27FC236}">
                <a16:creationId xmlns:a16="http://schemas.microsoft.com/office/drawing/2014/main" id="{B673A6D8-486F-4A37-A35C-39766DC53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5" name="ตัวแทนหมายเลขสไลด์ 4">
            <a:extLst>
              <a:ext uri="{FF2B5EF4-FFF2-40B4-BE49-F238E27FC236}">
                <a16:creationId xmlns:a16="http://schemas.microsoft.com/office/drawing/2014/main" id="{5BA36623-149E-4ADD-ACFD-5397CFE8D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0027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798F62F8-9901-45FA-8B81-B532734EE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การแบ่งเวลา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F6C38ABA-D580-4E08-B5F7-ACE96A858F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JasmineUPC" panose="02020603050405020304" pitchFamily="18" charset="-34"/>
                <a:cs typeface="JasmineUPC" panose="02020603050405020304" pitchFamily="18" charset="-34"/>
              </a:rPr>
              <a:t>Pomodoro Technique</a:t>
            </a:r>
          </a:p>
          <a:p>
            <a:pPr lvl="1"/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ทำงาน 25 นาที พัก 5 นาที สลับ 4 ครั้ง</a:t>
            </a:r>
          </a:p>
          <a:p>
            <a:pPr lvl="1"/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พักยาว 15-30 นาที</a:t>
            </a:r>
          </a:p>
          <a:p>
            <a:r>
              <a:rPr lang="en-US" sz="2800" dirty="0">
                <a:latin typeface="JasmineUPC" panose="02020603050405020304" pitchFamily="18" charset="-34"/>
                <a:cs typeface="JasmineUPC" panose="02020603050405020304" pitchFamily="18" charset="-34"/>
              </a:rPr>
              <a:t>Deep Work</a:t>
            </a:r>
          </a:p>
          <a:p>
            <a:pPr lvl="1"/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จดจ่อกับงานเท่านั้น 90 นาที</a:t>
            </a:r>
          </a:p>
        </p:txBody>
      </p:sp>
      <p:sp>
        <p:nvSpPr>
          <p:cNvPr id="4" name="ตัวแทนท้ายกระดาษ 3">
            <a:extLst>
              <a:ext uri="{FF2B5EF4-FFF2-40B4-BE49-F238E27FC236}">
                <a16:creationId xmlns:a16="http://schemas.microsoft.com/office/drawing/2014/main" id="{B673A6D8-486F-4A37-A35C-39766DC53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5" name="ตัวแทนหมายเลขสไลด์ 4">
            <a:extLst>
              <a:ext uri="{FF2B5EF4-FFF2-40B4-BE49-F238E27FC236}">
                <a16:creationId xmlns:a16="http://schemas.microsoft.com/office/drawing/2014/main" id="{5BA36623-149E-4ADD-ACFD-5397CFE8D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5048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798F62F8-9901-45FA-8B81-B532734EE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การแบ่งเวลา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F6C38ABA-D580-4E08-B5F7-ACE96A858F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JasmineUPC" panose="02020603050405020304" pitchFamily="18" charset="-34"/>
                <a:cs typeface="JasmineUPC" panose="02020603050405020304" pitchFamily="18" charset="-34"/>
              </a:rPr>
              <a:t>Agile</a:t>
            </a:r>
          </a:p>
          <a:p>
            <a:pPr lvl="1"/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Backlog</a:t>
            </a:r>
          </a:p>
          <a:p>
            <a:pPr lvl="1"/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Sprint Backlog</a:t>
            </a:r>
          </a:p>
          <a:p>
            <a:pPr lvl="1"/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In Progress</a:t>
            </a:r>
          </a:p>
          <a:p>
            <a:pPr lvl="1"/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Completed</a:t>
            </a:r>
            <a:endParaRPr lang="th-TH" sz="2400" dirty="0"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4" name="ตัวแทนท้ายกระดาษ 3">
            <a:extLst>
              <a:ext uri="{FF2B5EF4-FFF2-40B4-BE49-F238E27FC236}">
                <a16:creationId xmlns:a16="http://schemas.microsoft.com/office/drawing/2014/main" id="{B673A6D8-486F-4A37-A35C-39766DC53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Freshmen 101</a:t>
            </a:r>
          </a:p>
        </p:txBody>
      </p:sp>
      <p:sp>
        <p:nvSpPr>
          <p:cNvPr id="5" name="ตัวแทนหมายเลขสไลด์ 4">
            <a:extLst>
              <a:ext uri="{FF2B5EF4-FFF2-40B4-BE49-F238E27FC236}">
                <a16:creationId xmlns:a16="http://schemas.microsoft.com/office/drawing/2014/main" id="{5BA36623-149E-4ADD-ACFD-5397CFE8D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18</a:t>
            </a:fld>
            <a:endParaRPr lang="en-US" dirty="0"/>
          </a:p>
        </p:txBody>
      </p:sp>
      <p:pic>
        <p:nvPicPr>
          <p:cNvPr id="7" name="รูปภาพ 6">
            <a:extLst>
              <a:ext uri="{FF2B5EF4-FFF2-40B4-BE49-F238E27FC236}">
                <a16:creationId xmlns:a16="http://schemas.microsoft.com/office/drawing/2014/main" id="{9F2F2969-DAB6-4D5B-9AA3-86DC41034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5507" y="2749938"/>
            <a:ext cx="8343031" cy="1843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1092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029DFDF8-FA5B-409C-866B-918B0345B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หมดไฟทำยังไงดี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F38C8797-4C78-4E66-A37D-F5F1098D8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พักผ่อน</a:t>
            </a:r>
          </a:p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ปรึกษารุ่นพี่/เพื่อน</a:t>
            </a:r>
          </a:p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หาแรงบันดาลใจ</a:t>
            </a:r>
          </a:p>
        </p:txBody>
      </p:sp>
      <p:sp>
        <p:nvSpPr>
          <p:cNvPr id="4" name="ตัวแทนท้ายกระดาษ 3">
            <a:extLst>
              <a:ext uri="{FF2B5EF4-FFF2-40B4-BE49-F238E27FC236}">
                <a16:creationId xmlns:a16="http://schemas.microsoft.com/office/drawing/2014/main" id="{3EECBFCF-853F-4D70-843A-F7DFA0C0C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Freshmen 101</a:t>
            </a:r>
          </a:p>
        </p:txBody>
      </p:sp>
      <p:sp>
        <p:nvSpPr>
          <p:cNvPr id="5" name="ตัวแทนหมายเลขสไลด์ 4">
            <a:extLst>
              <a:ext uri="{FF2B5EF4-FFF2-40B4-BE49-F238E27FC236}">
                <a16:creationId xmlns:a16="http://schemas.microsoft.com/office/drawing/2014/main" id="{F487D860-7726-4724-A669-9CF53E8A7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898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31953C19-1009-448A-B6CC-C71973171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JasmineUPC" panose="02020603050405020304" pitchFamily="18" charset="-34"/>
                <a:cs typeface="JasmineUPC" panose="02020603050405020304" pitchFamily="18" charset="-34"/>
              </a:rPr>
              <a:t>Topics</a:t>
            </a:r>
            <a:endParaRPr lang="th-TH" dirty="0"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08603DE6-8B78-40EF-AD3A-79E6FD7F23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JasmineUPC" panose="02020603050405020304" pitchFamily="18" charset="-34"/>
                <a:cs typeface="JasmineUPC" panose="02020603050405020304" pitchFamily="18" charset="-34"/>
              </a:rPr>
              <a:t>About Me</a:t>
            </a:r>
            <a:endParaRPr lang="th-TH" dirty="0"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จากมัธยมสู่รั้วมหาลัย</a:t>
            </a:r>
          </a:p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เตรียมตัวเรียน </a:t>
            </a:r>
          </a:p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อุปกรณ์การเรียน</a:t>
            </a:r>
          </a:p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การแบ่งเวลา</a:t>
            </a:r>
          </a:p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หมดไฟทำยังไงดี</a:t>
            </a:r>
          </a:p>
        </p:txBody>
      </p:sp>
      <p:sp>
        <p:nvSpPr>
          <p:cNvPr id="6" name="ตัวแทนท้ายกระดาษ 5">
            <a:extLst>
              <a:ext uri="{FF2B5EF4-FFF2-40B4-BE49-F238E27FC236}">
                <a16:creationId xmlns:a16="http://schemas.microsoft.com/office/drawing/2014/main" id="{2C7D6D20-ADEA-45F0-BBB9-3C859C9FC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7" name="ตัวแทนหมายเลขสไลด์ 6">
            <a:extLst>
              <a:ext uri="{FF2B5EF4-FFF2-40B4-BE49-F238E27FC236}">
                <a16:creationId xmlns:a16="http://schemas.microsoft.com/office/drawing/2014/main" id="{4A36C9B2-E023-4528-817C-327D6AAD4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440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ตัวแทนเนื้อหา 6">
            <a:extLst>
              <a:ext uri="{FF2B5EF4-FFF2-40B4-BE49-F238E27FC236}">
                <a16:creationId xmlns:a16="http://schemas.microsoft.com/office/drawing/2014/main" id="{81FA8F18-2863-4BCB-BFDD-819EB93088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1" y="1340105"/>
            <a:ext cx="9810556" cy="3959683"/>
          </a:xfrm>
        </p:spPr>
      </p:pic>
      <p:sp>
        <p:nvSpPr>
          <p:cNvPr id="4" name="ตัวแทนท้ายกระดาษ 3">
            <a:extLst>
              <a:ext uri="{FF2B5EF4-FFF2-40B4-BE49-F238E27FC236}">
                <a16:creationId xmlns:a16="http://schemas.microsoft.com/office/drawing/2014/main" id="{D7142EF6-EE9F-4D28-ACB0-EDC806980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5" name="ตัวแทนหมายเลขสไลด์ 4">
            <a:extLst>
              <a:ext uri="{FF2B5EF4-FFF2-40B4-BE49-F238E27FC236}">
                <a16:creationId xmlns:a16="http://schemas.microsoft.com/office/drawing/2014/main" id="{CDE559F1-0650-4310-B40E-45CA2607A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6304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ตัวแทนเนื้อหา 6">
            <a:extLst>
              <a:ext uri="{FF2B5EF4-FFF2-40B4-BE49-F238E27FC236}">
                <a16:creationId xmlns:a16="http://schemas.microsoft.com/office/drawing/2014/main" id="{FADFDCD4-5B10-4586-A920-5BC087825E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1" y="1203649"/>
            <a:ext cx="9584560" cy="4040155"/>
          </a:xfrm>
        </p:spPr>
      </p:pic>
      <p:sp>
        <p:nvSpPr>
          <p:cNvPr id="4" name="ตัวแทนท้ายกระดาษ 3">
            <a:extLst>
              <a:ext uri="{FF2B5EF4-FFF2-40B4-BE49-F238E27FC236}">
                <a16:creationId xmlns:a16="http://schemas.microsoft.com/office/drawing/2014/main" id="{A8505E50-C182-4546-B1E4-57F35B896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5" name="ตัวแทนหมายเลขสไลด์ 4">
            <a:extLst>
              <a:ext uri="{FF2B5EF4-FFF2-40B4-BE49-F238E27FC236}">
                <a16:creationId xmlns:a16="http://schemas.microsoft.com/office/drawing/2014/main" id="{A1F28B31-486A-4DA7-8A4F-728D62C15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2960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6B7A56F1-9FEB-437C-85FA-96C1468E7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922316"/>
            <a:ext cx="9905999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h-TH" sz="2800" dirty="0">
                <a:latin typeface="JasmineUPC" panose="02020603050405020304" pitchFamily="18" charset="-34"/>
                <a:cs typeface="JasmineUPC" panose="02020603050405020304" pitchFamily="18" charset="-34"/>
              </a:rPr>
              <a:t>พระเยซูตรัสตอบว่า “เพราะว่าพวกท่านมีความเชื่อน้อย เราบอกความจริงกับท่านทั้งหลายว่า ถ้าพวกท่านมีความเชื่อเท่าเมล็ดมัสตาร์ดเมล็ดหนึ่ง พวกท่านจะสั่งภูเขานี้ว่า ‘จงเคลื่อนจากที่นี่ไปที่โน่น’ มันก็จะเคลื่อนไป และสิ่งใดที่เป็นไปไม่ได้สำหรับพวกท่านจะไม่มีเลย”</a:t>
            </a:r>
          </a:p>
          <a:p>
            <a:pPr marL="0" indent="0">
              <a:buNone/>
            </a:pPr>
            <a:r>
              <a:rPr lang="th-TH" sz="2800" dirty="0" err="1">
                <a:latin typeface="JasmineUPC" panose="02020603050405020304" pitchFamily="18" charset="-34"/>
                <a:cs typeface="JasmineUPC" panose="02020603050405020304" pitchFamily="18" charset="-34"/>
              </a:rPr>
              <a:t>มั</a:t>
            </a:r>
            <a:r>
              <a:rPr lang="th-TH" sz="2800" dirty="0">
                <a:latin typeface="JasmineUPC" panose="02020603050405020304" pitchFamily="18" charset="-34"/>
                <a:cs typeface="JasmineUPC" panose="02020603050405020304" pitchFamily="18" charset="-34"/>
              </a:rPr>
              <a:t>ทธิว 17</a:t>
            </a:r>
            <a:r>
              <a:rPr lang="en-US" sz="2800" dirty="0">
                <a:latin typeface="JasmineUPC" panose="02020603050405020304" pitchFamily="18" charset="-34"/>
                <a:cs typeface="JasmineUPC" panose="02020603050405020304" pitchFamily="18" charset="-34"/>
              </a:rPr>
              <a:t>:20</a:t>
            </a:r>
            <a:endParaRPr lang="th-TH" sz="2800" dirty="0"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4" name="ตัวแทนท้ายกระดาษ 3">
            <a:extLst>
              <a:ext uri="{FF2B5EF4-FFF2-40B4-BE49-F238E27FC236}">
                <a16:creationId xmlns:a16="http://schemas.microsoft.com/office/drawing/2014/main" id="{26030A8E-9009-41D3-BF31-F91F6192B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5" name="ตัวแทนหมายเลขสไลด์ 4">
            <a:extLst>
              <a:ext uri="{FF2B5EF4-FFF2-40B4-BE49-F238E27FC236}">
                <a16:creationId xmlns:a16="http://schemas.microsoft.com/office/drawing/2014/main" id="{B3E137D2-42DA-4E4D-B3E8-A1C90A8C2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7738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ตัวแทนเนื้อหา 6" descr="รูปภาพประกอบด้วย ข้อความ, ภาพตัดปะ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9FF7CDDC-0872-496E-ACF2-D4C701B6BD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625" y="1577768"/>
            <a:ext cx="9924656" cy="3702463"/>
          </a:xfrm>
        </p:spPr>
      </p:pic>
      <p:sp>
        <p:nvSpPr>
          <p:cNvPr id="4" name="ตัวแทนท้ายกระดาษ 3">
            <a:extLst>
              <a:ext uri="{FF2B5EF4-FFF2-40B4-BE49-F238E27FC236}">
                <a16:creationId xmlns:a16="http://schemas.microsoft.com/office/drawing/2014/main" id="{9283CCB2-C1EC-42D5-B590-2FAFC449F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5" name="ตัวแทนหมายเลขสไลด์ 4">
            <a:extLst>
              <a:ext uri="{FF2B5EF4-FFF2-40B4-BE49-F238E27FC236}">
                <a16:creationId xmlns:a16="http://schemas.microsoft.com/office/drawing/2014/main" id="{C8A01169-E809-4893-B83B-48DF35461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48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A8EF4F50-3560-4CDF-814F-B4194D048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1478570"/>
          </a:xfrm>
        </p:spPr>
        <p:txBody>
          <a:bodyPr anchor="b">
            <a:normAutofit/>
          </a:bodyPr>
          <a:lstStyle/>
          <a:p>
            <a:r>
              <a:rPr lang="en-US" dirty="0">
                <a:latin typeface="JasmineUPC" panose="02020603050405020304" pitchFamily="18" charset="-34"/>
                <a:cs typeface="JasmineUPC" panose="02020603050405020304" pitchFamily="18" charset="-34"/>
              </a:rPr>
              <a:t>About Me!</a:t>
            </a:r>
            <a:endParaRPr lang="th-TH" dirty="0"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0288496F-A09C-4A54-BFDA-AF7FD09EE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5894388" cy="3541714"/>
          </a:xfrm>
        </p:spPr>
        <p:txBody>
          <a:bodyPr>
            <a:normAutofit/>
          </a:bodyPr>
          <a:lstStyle/>
          <a:p>
            <a:r>
              <a:rPr lang="en-US" dirty="0">
                <a:latin typeface="JasmineUPC" panose="02020603050405020304" pitchFamily="18" charset="-34"/>
                <a:cs typeface="JasmineUPC" panose="02020603050405020304" pitchFamily="18" charset="-34"/>
              </a:rPr>
              <a:t>Computer Engineering</a:t>
            </a:r>
          </a:p>
          <a:p>
            <a:r>
              <a:rPr lang="en-US" dirty="0">
                <a:latin typeface="JasmineUPC" panose="02020603050405020304" pitchFamily="18" charset="-34"/>
                <a:cs typeface="JasmineUPC" panose="02020603050405020304" pitchFamily="18" charset="-34"/>
              </a:rPr>
              <a:t>Sophomore</a:t>
            </a:r>
          </a:p>
          <a:p>
            <a:r>
              <a:rPr lang="en-US" dirty="0">
                <a:latin typeface="JasmineUPC" panose="02020603050405020304" pitchFamily="18" charset="-34"/>
                <a:cs typeface="JasmineUPC" panose="02020603050405020304" pitchFamily="18" charset="-34"/>
              </a:rPr>
              <a:t>GitHub: </a:t>
            </a:r>
            <a:r>
              <a:rPr lang="en-US" dirty="0" err="1">
                <a:latin typeface="JasmineUPC" panose="02020603050405020304" pitchFamily="18" charset="-34"/>
                <a:cs typeface="JasmineUPC" panose="02020603050405020304" pitchFamily="18" charset="-34"/>
              </a:rPr>
              <a:t>ApexTone</a:t>
            </a:r>
            <a:endParaRPr lang="en-US" dirty="0"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r>
              <a:rPr lang="en-US" dirty="0">
                <a:latin typeface="JasmineUPC" panose="02020603050405020304" pitchFamily="18" charset="-34"/>
                <a:cs typeface="JasmineUPC" panose="02020603050405020304" pitchFamily="18" charset="-34"/>
              </a:rPr>
              <a:t>Facebook: </a:t>
            </a:r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ธนพล วงศ์อาษา</a:t>
            </a:r>
          </a:p>
          <a:p>
            <a:r>
              <a:rPr lang="en-US" dirty="0">
                <a:latin typeface="JasmineUPC" panose="02020603050405020304" pitchFamily="18" charset="-34"/>
                <a:cs typeface="JasmineUPC" panose="02020603050405020304" pitchFamily="18" charset="-34"/>
              </a:rPr>
              <a:t>Instagram: </a:t>
            </a:r>
            <a:r>
              <a:rPr lang="en-US" dirty="0" err="1">
                <a:latin typeface="JasmineUPC" panose="02020603050405020304" pitchFamily="18" charset="-34"/>
                <a:cs typeface="JasmineUPC" panose="02020603050405020304" pitchFamily="18" charset="-34"/>
              </a:rPr>
              <a:t>ApexTone</a:t>
            </a:r>
            <a:r>
              <a:rPr lang="en-US" dirty="0">
                <a:latin typeface="JasmineUPC" panose="02020603050405020304" pitchFamily="18" charset="-34"/>
                <a:cs typeface="JasmineUPC" panose="02020603050405020304" pitchFamily="18" charset="-34"/>
              </a:rPr>
              <a:t>_</a:t>
            </a:r>
          </a:p>
        </p:txBody>
      </p:sp>
      <p:pic>
        <p:nvPicPr>
          <p:cNvPr id="5" name="ตัวแทนเนื้อหา 4" descr="รูปภาพประกอบด้วย บุคคล, หน้าต่าง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FA626DAE-ECE2-419A-8AD2-FC155BD8F1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" b="5669"/>
          <a:stretch/>
        </p:blipFill>
        <p:spPr>
          <a:xfrm>
            <a:off x="7619998" y="780235"/>
            <a:ext cx="3425199" cy="484033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ตัวแทนท้ายกระดาษ 5">
            <a:extLst>
              <a:ext uri="{FF2B5EF4-FFF2-40B4-BE49-F238E27FC236}">
                <a16:creationId xmlns:a16="http://schemas.microsoft.com/office/drawing/2014/main" id="{D47FF682-CDDE-4B35-AC7A-9695EA0A8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Freshmen 101</a:t>
            </a:r>
          </a:p>
        </p:txBody>
      </p:sp>
      <p:sp>
        <p:nvSpPr>
          <p:cNvPr id="7" name="ตัวแทนหมายเลขสไลด์ 6">
            <a:extLst>
              <a:ext uri="{FF2B5EF4-FFF2-40B4-BE49-F238E27FC236}">
                <a16:creationId xmlns:a16="http://schemas.microsoft.com/office/drawing/2014/main" id="{6EF5DD17-3A70-48F3-B027-9ED55BBEA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919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A8EF4F50-3560-4CDF-814F-B4194D048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0" y="1007269"/>
            <a:ext cx="9906000" cy="2852737"/>
          </a:xfrm>
        </p:spPr>
        <p:txBody>
          <a:bodyPr anchor="b">
            <a:normAutofit/>
          </a:bodyPr>
          <a:lstStyle/>
          <a:p>
            <a:pPr algn="ctr"/>
            <a:r>
              <a:rPr lang="en-US" sz="6600" dirty="0">
                <a:latin typeface="JasmineUPC" panose="02020603050405020304" pitchFamily="18" charset="-34"/>
                <a:cs typeface="JasmineUPC" panose="02020603050405020304" pitchFamily="18" charset="-34"/>
              </a:rPr>
              <a:t>STORY TIME</a:t>
            </a:r>
            <a:endParaRPr lang="th-TH" sz="6600" dirty="0"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6" name="ตัวแทนท้ายกระดาษ 5">
            <a:extLst>
              <a:ext uri="{FF2B5EF4-FFF2-40B4-BE49-F238E27FC236}">
                <a16:creationId xmlns:a16="http://schemas.microsoft.com/office/drawing/2014/main" id="{D47FF682-CDDE-4B35-AC7A-9695EA0A8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Freshmen 101</a:t>
            </a:r>
          </a:p>
        </p:txBody>
      </p:sp>
      <p:sp>
        <p:nvSpPr>
          <p:cNvPr id="7" name="ตัวแทนหมายเลขสไลด์ 6">
            <a:extLst>
              <a:ext uri="{FF2B5EF4-FFF2-40B4-BE49-F238E27FC236}">
                <a16:creationId xmlns:a16="http://schemas.microsoft.com/office/drawing/2014/main" id="{6EF5DD17-3A70-48F3-B027-9ED55BBEA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432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7468802E-3EF7-4D65-8CF9-E259C2629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จากมัธยมสู่รั้วมหาลัย</a:t>
            </a:r>
            <a:r>
              <a:rPr lang="en-US" dirty="0">
                <a:latin typeface="JasmineUPC" panose="02020603050405020304" pitchFamily="18" charset="-34"/>
                <a:cs typeface="JasmineUPC" panose="02020603050405020304" pitchFamily="18" charset="-34"/>
              </a:rPr>
              <a:t>: </a:t>
            </a:r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การเรียนการสอน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348AEB63-D48C-4C1E-B408-7DBF3EB7F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ไม่ได้มีเรียนทุกวัน เรียนวันละไม่เกิน 3 วิชา</a:t>
            </a:r>
          </a:p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เลือกวิชาที่อยากเรียนได้</a:t>
            </a:r>
          </a:p>
          <a:p>
            <a:pPr lvl="1"/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จำกัดจำนวนคนที่ลงเรียนได้</a:t>
            </a:r>
          </a:p>
          <a:p>
            <a:pPr lvl="1"/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บางวิชาไม่ได้เปิดให้เรียนทุกเทอม</a:t>
            </a:r>
          </a:p>
          <a:p>
            <a:pPr lvl="1"/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ลงทะเบียนปกติ </a:t>
            </a:r>
            <a:r>
              <a:rPr lang="en-US" dirty="0">
                <a:latin typeface="JasmineUPC" panose="02020603050405020304" pitchFamily="18" charset="-34"/>
                <a:cs typeface="JasmineUPC" panose="02020603050405020304" pitchFamily="18" charset="-34"/>
              </a:rPr>
              <a:t>=&gt;</a:t>
            </a:r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 ลงให้เร็วที่สุด</a:t>
            </a:r>
          </a:p>
          <a:p>
            <a:pPr lvl="1"/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ลงทะเบียนล่วงหน้า </a:t>
            </a:r>
            <a:r>
              <a:rPr lang="en-US" dirty="0">
                <a:latin typeface="JasmineUPC" panose="02020603050405020304" pitchFamily="18" charset="-34"/>
                <a:cs typeface="JasmineUPC" panose="02020603050405020304" pitchFamily="18" charset="-34"/>
              </a:rPr>
              <a:t>=&gt; Pray to </a:t>
            </a:r>
            <a:r>
              <a:rPr lang="en-US" dirty="0" err="1">
                <a:latin typeface="JasmineUPC" panose="02020603050405020304" pitchFamily="18" charset="-34"/>
                <a:cs typeface="JasmineUPC" panose="02020603050405020304" pitchFamily="18" charset="-34"/>
              </a:rPr>
              <a:t>RNGsus</a:t>
            </a:r>
            <a:endParaRPr lang="th-TH" dirty="0"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อาจารย์ไม่ได้สอนครบทุกเรื่อง</a:t>
            </a:r>
          </a:p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ใส่ชุดสุภาพเรียนได้</a:t>
            </a:r>
          </a:p>
        </p:txBody>
      </p:sp>
      <p:sp>
        <p:nvSpPr>
          <p:cNvPr id="6" name="ตัวแทนท้ายกระดาษ 5">
            <a:extLst>
              <a:ext uri="{FF2B5EF4-FFF2-40B4-BE49-F238E27FC236}">
                <a16:creationId xmlns:a16="http://schemas.microsoft.com/office/drawing/2014/main" id="{DAE2163C-EA76-417E-8AF5-37D482A0C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7" name="ตัวแทนหมายเลขสไลด์ 6">
            <a:extLst>
              <a:ext uri="{FF2B5EF4-FFF2-40B4-BE49-F238E27FC236}">
                <a16:creationId xmlns:a16="http://schemas.microsoft.com/office/drawing/2014/main" id="{69F9BF61-8747-4501-9DE2-3403B9B44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5</a:t>
            </a:fld>
            <a:endParaRPr lang="en-US" dirty="0"/>
          </a:p>
        </p:txBody>
      </p:sp>
      <p:pic>
        <p:nvPicPr>
          <p:cNvPr id="9" name="รูปภาพ 8">
            <a:extLst>
              <a:ext uri="{FF2B5EF4-FFF2-40B4-BE49-F238E27FC236}">
                <a16:creationId xmlns:a16="http://schemas.microsoft.com/office/drawing/2014/main" id="{42128E83-F6F6-4A92-8991-C13C0A4EE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0098" y="3182800"/>
            <a:ext cx="5772956" cy="103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423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7468802E-3EF7-4D65-8CF9-E259C2629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จากมัธยมสู่รั้วมหาลัย</a:t>
            </a:r>
            <a:r>
              <a:rPr lang="en-US" dirty="0">
                <a:latin typeface="JasmineUPC" panose="02020603050405020304" pitchFamily="18" charset="-34"/>
                <a:cs typeface="JasmineUPC" panose="02020603050405020304" pitchFamily="18" charset="-34"/>
              </a:rPr>
              <a:t>:</a:t>
            </a:r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 เพื่อน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348AEB63-D48C-4C1E-B408-7DBF3EB7F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เพื่อนมีความหลากหลายมากกว่า</a:t>
            </a:r>
          </a:p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เลือกคบเพื่อนดี ๆ</a:t>
            </a:r>
          </a:p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ช่วยกันเรียน</a:t>
            </a:r>
          </a:p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พยายามทำกิจกรรมเพื่อหาเพื่อนใหม่</a:t>
            </a:r>
          </a:p>
        </p:txBody>
      </p:sp>
      <p:sp>
        <p:nvSpPr>
          <p:cNvPr id="6" name="ตัวแทนท้ายกระดาษ 5">
            <a:extLst>
              <a:ext uri="{FF2B5EF4-FFF2-40B4-BE49-F238E27FC236}">
                <a16:creationId xmlns:a16="http://schemas.microsoft.com/office/drawing/2014/main" id="{2CF03D26-072F-47FA-B8BB-7480F4CA2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7" name="ตัวแทนหมายเลขสไลด์ 6">
            <a:extLst>
              <a:ext uri="{FF2B5EF4-FFF2-40B4-BE49-F238E27FC236}">
                <a16:creationId xmlns:a16="http://schemas.microsoft.com/office/drawing/2014/main" id="{04BCFDA7-AA62-490C-9625-E289FF1BE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159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4EDD1F31-ECA5-462A-9D93-8A5D4C6C8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การเตรียมตัวเรียน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60A2129C-854E-426C-9FE6-9554A2B718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th-TH" sz="2800" dirty="0">
                <a:latin typeface="JasmineUPC" panose="02020603050405020304" pitchFamily="18" charset="-34"/>
                <a:cs typeface="JasmineUPC" panose="02020603050405020304" pitchFamily="18" charset="-34"/>
              </a:rPr>
              <a:t>เนื้อหามัธยม</a:t>
            </a:r>
          </a:p>
          <a:p>
            <a:pPr lvl="1"/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Calculus 1, 2 (</a:t>
            </a:r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ปี</a:t>
            </a:r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 1) =&gt; Limit, Diff, Integrate</a:t>
            </a:r>
          </a:p>
          <a:p>
            <a:pPr lvl="1"/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Linear Algebra </a:t>
            </a:r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(ปี 2) </a:t>
            </a:r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=&gt; Matrix</a:t>
            </a:r>
            <a:endParaRPr lang="th-TH" sz="2400" dirty="0"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lvl="1"/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Probability &amp; Statistics </a:t>
            </a:r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(ปี 2)</a:t>
            </a:r>
          </a:p>
          <a:p>
            <a:r>
              <a:rPr lang="th-TH" sz="2800" dirty="0">
                <a:latin typeface="JasmineUPC" panose="02020603050405020304" pitchFamily="18" charset="-34"/>
                <a:cs typeface="JasmineUPC" panose="02020603050405020304" pitchFamily="18" charset="-34"/>
              </a:rPr>
              <a:t>ศึกษาเนื้อหาก่อนเรียน</a:t>
            </a:r>
          </a:p>
          <a:p>
            <a:pPr lvl="1"/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หลายวิชาให้แผนการเรียนไว้แล้ว</a:t>
            </a:r>
          </a:p>
          <a:p>
            <a:pPr lvl="1"/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อาจารย์อาจสอนในห้องไม่เข้าใจ</a:t>
            </a:r>
            <a:endParaRPr lang="en-US" sz="2400" dirty="0"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6" name="ตัวแทนท้ายกระดาษ 5">
            <a:extLst>
              <a:ext uri="{FF2B5EF4-FFF2-40B4-BE49-F238E27FC236}">
                <a16:creationId xmlns:a16="http://schemas.microsoft.com/office/drawing/2014/main" id="{B5216CDC-D501-4350-BD2A-E8F3390B2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7" name="ตัวแทนหมายเลขสไลด์ 6">
            <a:extLst>
              <a:ext uri="{FF2B5EF4-FFF2-40B4-BE49-F238E27FC236}">
                <a16:creationId xmlns:a16="http://schemas.microsoft.com/office/drawing/2014/main" id="{E413F70E-9960-46AA-B3EC-0953D944D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425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4EDD1F31-ECA5-462A-9D93-8A5D4C6C8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การเตรียมตัวเรียน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60A2129C-854E-426C-9FE6-9554A2B718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2800" dirty="0">
                <a:latin typeface="JasmineUPC" panose="02020603050405020304" pitchFamily="18" charset="-34"/>
                <a:cs typeface="JasmineUPC" panose="02020603050405020304" pitchFamily="18" charset="-34"/>
              </a:rPr>
              <a:t>แหล่งความรู้</a:t>
            </a:r>
          </a:p>
          <a:p>
            <a:pPr lvl="1"/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เพื่อน</a:t>
            </a:r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, </a:t>
            </a:r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รุ่นพี่ </a:t>
            </a:r>
          </a:p>
          <a:p>
            <a:pPr lvl="1"/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YouTube</a:t>
            </a:r>
          </a:p>
          <a:p>
            <a:pPr lvl="1"/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Geeks for Geeks =&gt; </a:t>
            </a:r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ใช้บ่อยในวิชา </a:t>
            </a:r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Data Structures and Algorithms</a:t>
            </a:r>
          </a:p>
          <a:p>
            <a:pPr lvl="1"/>
            <a:r>
              <a:rPr lang="en-US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Stack Overflow</a:t>
            </a:r>
            <a:endParaRPr lang="th-TH" sz="2400" dirty="0"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6" name="ตัวแทนท้ายกระดาษ 5">
            <a:extLst>
              <a:ext uri="{FF2B5EF4-FFF2-40B4-BE49-F238E27FC236}">
                <a16:creationId xmlns:a16="http://schemas.microsoft.com/office/drawing/2014/main" id="{578F61D9-669E-4D0A-ADCD-901A4C129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7" name="ตัวแทนหมายเลขสไลด์ 6">
            <a:extLst>
              <a:ext uri="{FF2B5EF4-FFF2-40B4-BE49-F238E27FC236}">
                <a16:creationId xmlns:a16="http://schemas.microsoft.com/office/drawing/2014/main" id="{AEC108B1-B743-4D96-B1CB-797CEFE07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8</a:t>
            </a:fld>
            <a:endParaRPr lang="en-US" dirty="0"/>
          </a:p>
        </p:txBody>
      </p:sp>
      <p:pic>
        <p:nvPicPr>
          <p:cNvPr id="11" name="รูปภาพ 10" descr="รูปภาพประกอบด้วย ข้อความ, ในอาคาร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9A281782-D98A-4CD9-9C6B-0B45FE842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4744" y="1848811"/>
            <a:ext cx="3493472" cy="3493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344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ตัวแทนเนื้อหา 8">
            <a:extLst>
              <a:ext uri="{FF2B5EF4-FFF2-40B4-BE49-F238E27FC236}">
                <a16:creationId xmlns:a16="http://schemas.microsoft.com/office/drawing/2014/main" id="{F1FE11E4-DACC-40FC-9CAC-516747B7D8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3578" y="1175657"/>
            <a:ext cx="9155661" cy="4083698"/>
          </a:xfrm>
        </p:spPr>
      </p:pic>
      <p:sp>
        <p:nvSpPr>
          <p:cNvPr id="4" name="ตัวแทนท้ายกระดาษ 3">
            <a:extLst>
              <a:ext uri="{FF2B5EF4-FFF2-40B4-BE49-F238E27FC236}">
                <a16:creationId xmlns:a16="http://schemas.microsoft.com/office/drawing/2014/main" id="{7DD6BC07-4688-4720-8E0C-3E0C2B143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Freshmen 101</a:t>
            </a:r>
            <a:endParaRPr lang="en-US" dirty="0"/>
          </a:p>
        </p:txBody>
      </p:sp>
      <p:sp>
        <p:nvSpPr>
          <p:cNvPr id="5" name="ตัวแทนหมายเลขสไลด์ 4">
            <a:extLst>
              <a:ext uri="{FF2B5EF4-FFF2-40B4-BE49-F238E27FC236}">
                <a16:creationId xmlns:a16="http://schemas.microsoft.com/office/drawing/2014/main" id="{534A3591-8B3B-447A-BC8D-7660DCA4A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4421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วงจร">
  <a:themeElements>
    <a:clrScheme name="วงจร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วงจร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วงจร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TM04033919[[fn=วงจร]]</Template>
  <TotalTime>172</TotalTime>
  <Words>592</Words>
  <Application>Microsoft Office PowerPoint</Application>
  <PresentationFormat>แบบจอกว้าง</PresentationFormat>
  <Paragraphs>142</Paragraphs>
  <Slides>23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4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23</vt:i4>
      </vt:variant>
    </vt:vector>
  </HeadingPairs>
  <TitlesOfParts>
    <vt:vector size="28" baseType="lpstr">
      <vt:lpstr>Arial</vt:lpstr>
      <vt:lpstr>Calibri</vt:lpstr>
      <vt:lpstr>JasmineUPC</vt:lpstr>
      <vt:lpstr>Tw Cen MT</vt:lpstr>
      <vt:lpstr>วงจร</vt:lpstr>
      <vt:lpstr>Freshmen 101</vt:lpstr>
      <vt:lpstr>Topics</vt:lpstr>
      <vt:lpstr>About Me!</vt:lpstr>
      <vt:lpstr>STORY TIME</vt:lpstr>
      <vt:lpstr>จากมัธยมสู่รั้วมหาลัย: การเรียนการสอน</vt:lpstr>
      <vt:lpstr>จากมัธยมสู่รั้วมหาลัย: เพื่อน</vt:lpstr>
      <vt:lpstr>การเตรียมตัวเรียน</vt:lpstr>
      <vt:lpstr>การเตรียมตัวเรียน</vt:lpstr>
      <vt:lpstr>งานนำเสนอ PowerPoint</vt:lpstr>
      <vt:lpstr>งานนำเสนอ PowerPoint</vt:lpstr>
      <vt:lpstr>งานนำเสนอ PowerPoint</vt:lpstr>
      <vt:lpstr>อุปกรณ์การเรียน</vt:lpstr>
      <vt:lpstr>อุปกรณ์การเรียน</vt:lpstr>
      <vt:lpstr>อุปกรณ์การเรียน</vt:lpstr>
      <vt:lpstr>อุปกรณ์การเรียน</vt:lpstr>
      <vt:lpstr>การแบ่งเวลา</vt:lpstr>
      <vt:lpstr>การแบ่งเวลา</vt:lpstr>
      <vt:lpstr>การแบ่งเวลา</vt:lpstr>
      <vt:lpstr>หมดไฟทำยังไงดี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ธนพล วงศ์อาษา</dc:creator>
  <cp:lastModifiedBy>ธนพล วงศ์อาษา</cp:lastModifiedBy>
  <cp:revision>305</cp:revision>
  <dcterms:created xsi:type="dcterms:W3CDTF">2021-07-09T14:10:05Z</dcterms:created>
  <dcterms:modified xsi:type="dcterms:W3CDTF">2021-07-12T11:55:26Z</dcterms:modified>
</cp:coreProperties>
</file>

<file path=docProps/thumbnail.jpeg>
</file>